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5476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736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108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2002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183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323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6537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957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1933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4369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9934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F7C51-661D-413D-9832-3779DFAA8E01}" type="datetimeFigureOut">
              <a:rPr lang="de-DE" smtClean="0"/>
              <a:t>18.03.2021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E0CAE-7B54-4537-9CDE-77FA014DF3F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7589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072" y="0"/>
            <a:ext cx="6167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03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894" y="0"/>
            <a:ext cx="61762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01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046" y="0"/>
            <a:ext cx="61879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17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704" y="0"/>
            <a:ext cx="6194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05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908" y="0"/>
            <a:ext cx="6166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461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881" y="0"/>
            <a:ext cx="6186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05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033" y="0"/>
            <a:ext cx="6197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88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7695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54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bjuhls</dc:creator>
  <cp:lastModifiedBy>bjuhls</cp:lastModifiedBy>
  <cp:revision>1</cp:revision>
  <dcterms:created xsi:type="dcterms:W3CDTF">2021-03-18T13:18:17Z</dcterms:created>
  <dcterms:modified xsi:type="dcterms:W3CDTF">2021-03-18T13:20:15Z</dcterms:modified>
</cp:coreProperties>
</file>

<file path=docProps/thumbnail.jpeg>
</file>